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5" r:id="rId4"/>
    <p:sldId id="267" r:id="rId5"/>
    <p:sldId id="268" r:id="rId6"/>
    <p:sldId id="269" r:id="rId7"/>
    <p:sldId id="271" r:id="rId8"/>
    <p:sldId id="274" r:id="rId9"/>
    <p:sldId id="275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78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>
        <p:scale>
          <a:sx n="65" d="100"/>
          <a:sy n="65" d="100"/>
        </p:scale>
        <p:origin x="-1296" y="2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9AEA1F-07C6-482C-8EB4-FE11819E6911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EC73EB86-A188-46DB-A830-0E64DA128F86}">
      <dgm:prSet custT="1"/>
      <dgm:spPr/>
      <dgm:t>
        <a:bodyPr/>
        <a:lstStyle/>
        <a:p>
          <a:pPr rtl="0"/>
          <a:r>
            <a:rPr lang="ru-RU" sz="2400" b="1" dirty="0" smtClean="0">
              <a:latin typeface="+mn-lt"/>
            </a:rPr>
            <a:t>Материально- техническое обеспечение группы №3 МБДОУ «Детский сад №286 компенсирующего вида» Московского района </a:t>
          </a:r>
          <a:r>
            <a:rPr lang="ru-RU" sz="2400" b="1" dirty="0" err="1" smtClean="0">
              <a:latin typeface="+mn-lt"/>
            </a:rPr>
            <a:t>г.Казани</a:t>
          </a:r>
          <a:r>
            <a:rPr lang="ru-RU" sz="2400" b="1" dirty="0" smtClean="0">
              <a:latin typeface="+mn-lt"/>
            </a:rPr>
            <a:t/>
          </a:r>
          <a:br>
            <a:rPr lang="ru-RU" sz="2400" b="1" dirty="0" smtClean="0">
              <a:latin typeface="+mn-lt"/>
            </a:rPr>
          </a:br>
          <a:r>
            <a:rPr lang="en-US" sz="2100" b="1" dirty="0" smtClean="0"/>
            <a:t> </a:t>
          </a:r>
          <a:endParaRPr lang="ru-RU" sz="2100" dirty="0"/>
        </a:p>
      </dgm:t>
    </dgm:pt>
    <dgm:pt modelId="{3F75DBEE-6864-4BFD-B439-03E9B147C377}" type="parTrans" cxnId="{FCB87870-EB5A-4B24-942B-400B9C928C3D}">
      <dgm:prSet/>
      <dgm:spPr/>
      <dgm:t>
        <a:bodyPr/>
        <a:lstStyle/>
        <a:p>
          <a:endParaRPr lang="ru-RU"/>
        </a:p>
      </dgm:t>
    </dgm:pt>
    <dgm:pt modelId="{DDBD5B6A-431C-4E9A-B760-3C3169009714}" type="sibTrans" cxnId="{FCB87870-EB5A-4B24-942B-400B9C928C3D}">
      <dgm:prSet/>
      <dgm:spPr/>
      <dgm:t>
        <a:bodyPr/>
        <a:lstStyle/>
        <a:p>
          <a:endParaRPr lang="ru-RU"/>
        </a:p>
      </dgm:t>
    </dgm:pt>
    <dgm:pt modelId="{C54FF912-EE69-4C41-84E3-2733D4C2E6AD}" type="pres">
      <dgm:prSet presAssocID="{039AEA1F-07C6-482C-8EB4-FE11819E6911}" presName="linear" presStyleCnt="0">
        <dgm:presLayoutVars>
          <dgm:animLvl val="lvl"/>
          <dgm:resizeHandles val="exact"/>
        </dgm:presLayoutVars>
      </dgm:prSet>
      <dgm:spPr/>
    </dgm:pt>
    <dgm:pt modelId="{55A9226C-BD05-44CC-A3DA-7600CE3BB3A3}" type="pres">
      <dgm:prSet presAssocID="{EC73EB86-A188-46DB-A830-0E64DA128F8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CB87870-EB5A-4B24-942B-400B9C928C3D}" srcId="{039AEA1F-07C6-482C-8EB4-FE11819E6911}" destId="{EC73EB86-A188-46DB-A830-0E64DA128F86}" srcOrd="0" destOrd="0" parTransId="{3F75DBEE-6864-4BFD-B439-03E9B147C377}" sibTransId="{DDBD5B6A-431C-4E9A-B760-3C3169009714}"/>
    <dgm:cxn modelId="{42BD3286-5379-4DDA-AD9D-73D3EF7882FE}" type="presOf" srcId="{EC73EB86-A188-46DB-A830-0E64DA128F86}" destId="{55A9226C-BD05-44CC-A3DA-7600CE3BB3A3}" srcOrd="0" destOrd="0" presId="urn:microsoft.com/office/officeart/2005/8/layout/vList2"/>
    <dgm:cxn modelId="{692AD035-5627-4EC1-B0C5-0B9C102337F6}" type="presOf" srcId="{039AEA1F-07C6-482C-8EB4-FE11819E6911}" destId="{C54FF912-EE69-4C41-84E3-2733D4C2E6AD}" srcOrd="0" destOrd="0" presId="urn:microsoft.com/office/officeart/2005/8/layout/vList2"/>
    <dgm:cxn modelId="{C27ADCFC-8987-4613-93ED-F5DB183127D3}" type="presParOf" srcId="{C54FF912-EE69-4C41-84E3-2733D4C2E6AD}" destId="{55A9226C-BD05-44CC-A3DA-7600CE3BB3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A9226C-BD05-44CC-A3DA-7600CE3BB3A3}">
      <dsp:nvSpPr>
        <dsp:cNvPr id="0" name=""/>
        <dsp:cNvSpPr/>
      </dsp:nvSpPr>
      <dsp:spPr>
        <a:xfrm>
          <a:off x="0" y="62"/>
          <a:ext cx="7560840" cy="151204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Материально- техническое обеспечение группы №3 МБДОУ «Детский сад №286 компенсирующего вида» Московского района </a:t>
          </a:r>
          <a:r>
            <a:rPr lang="ru-RU" sz="2400" b="1" kern="1200" dirty="0" err="1" smtClean="0">
              <a:latin typeface="+mn-lt"/>
            </a:rPr>
            <a:t>г.Казани</a:t>
          </a:r>
          <a:r>
            <a:rPr lang="ru-RU" sz="2400" b="1" kern="1200" dirty="0" smtClean="0">
              <a:latin typeface="+mn-lt"/>
            </a:rPr>
            <a:t/>
          </a:r>
          <a:br>
            <a:rPr lang="ru-RU" sz="2400" b="1" kern="1200" dirty="0" smtClean="0">
              <a:latin typeface="+mn-lt"/>
            </a:rPr>
          </a:br>
          <a:r>
            <a:rPr lang="en-US" sz="2100" b="1" kern="1200" dirty="0" smtClean="0"/>
            <a:t> </a:t>
          </a:r>
          <a:endParaRPr lang="ru-RU" sz="2100" kern="1200" dirty="0"/>
        </a:p>
      </dsp:txBody>
      <dsp:txXfrm>
        <a:off x="73812" y="73874"/>
        <a:ext cx="7413216" cy="1364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564904"/>
            <a:ext cx="8784976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556792"/>
            <a:ext cx="91440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28938640"/>
              </p:ext>
            </p:extLst>
          </p:nvPr>
        </p:nvGraphicFramePr>
        <p:xfrm>
          <a:off x="1043608" y="1916832"/>
          <a:ext cx="7560840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Картинки по запросу &quot;детский сад дети с воспитателем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410445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4014627" cy="36724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824"/>
            <a:ext cx="4283967" cy="371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624736" cy="419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392488" cy="396044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0808"/>
            <a:ext cx="4053547" cy="3960440"/>
          </a:xfrm>
        </p:spPr>
      </p:pic>
    </p:spTree>
    <p:extLst>
      <p:ext uri="{BB962C8B-B14F-4D97-AF65-F5344CB8AC3E}">
        <p14:creationId xmlns:p14="http://schemas.microsoft.com/office/powerpoint/2010/main" val="131293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4392488" cy="4104456"/>
          </a:xfrm>
        </p:spPr>
      </p:pic>
      <p:pic>
        <p:nvPicPr>
          <p:cNvPr id="8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84784"/>
            <a:ext cx="3341648" cy="4176464"/>
          </a:xfrm>
        </p:spPr>
      </p:pic>
    </p:spTree>
    <p:extLst>
      <p:ext uri="{BB962C8B-B14F-4D97-AF65-F5344CB8AC3E}">
        <p14:creationId xmlns:p14="http://schemas.microsoft.com/office/powerpoint/2010/main" val="355928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3606307" cy="417646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56792"/>
            <a:ext cx="3571661" cy="4176464"/>
          </a:xfrm>
        </p:spPr>
      </p:pic>
    </p:spTree>
    <p:extLst>
      <p:ext uri="{BB962C8B-B14F-4D97-AF65-F5344CB8AC3E}">
        <p14:creationId xmlns:p14="http://schemas.microsoft.com/office/powerpoint/2010/main" val="52458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4248150" cy="3744416"/>
          </a:xfr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439938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2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270"/>
            <a:ext cx="8784976" cy="563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9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4248150" cy="40939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00808"/>
            <a:ext cx="4248150" cy="3528392"/>
          </a:xfrm>
        </p:spPr>
      </p:pic>
    </p:spTree>
    <p:extLst>
      <p:ext uri="{BB962C8B-B14F-4D97-AF65-F5344CB8AC3E}">
        <p14:creationId xmlns:p14="http://schemas.microsoft.com/office/powerpoint/2010/main" val="62398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2524add839185aad7dd9433c9b3a0c169f2a9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1199</TotalTime>
  <Words>32</Words>
  <Application>Microsoft Office PowerPoint</Application>
  <PresentationFormat>Экран (4:3)</PresentationFormat>
  <Paragraphs>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Радужные ромбики</dc:title>
  <dc:creator>obstinate</dc:creator>
  <dc:description>Шаблон презентации с сайта https://presentation-creation.ru/</dc:description>
  <cp:lastModifiedBy>User</cp:lastModifiedBy>
  <cp:revision>494</cp:revision>
  <dcterms:created xsi:type="dcterms:W3CDTF">2018-02-25T09:09:03Z</dcterms:created>
  <dcterms:modified xsi:type="dcterms:W3CDTF">2021-02-24T10:55:34Z</dcterms:modified>
</cp:coreProperties>
</file>